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88" r:id="rId6"/>
    <p:sldId id="286" r:id="rId7"/>
    <p:sldId id="287" r:id="rId8"/>
    <p:sldId id="260" r:id="rId9"/>
    <p:sldId id="267" r:id="rId10"/>
    <p:sldId id="261" r:id="rId11"/>
    <p:sldId id="268" r:id="rId12"/>
    <p:sldId id="289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1" r:id="rId21"/>
    <p:sldId id="282" r:id="rId22"/>
    <p:sldId id="283" r:id="rId23"/>
    <p:sldId id="284" r:id="rId24"/>
    <p:sldId id="285" r:id="rId25"/>
    <p:sldId id="265" r:id="rId26"/>
  </p:sldIdLst>
  <p:sldSz cx="9144000" cy="5143500" type="screen16x9"/>
  <p:notesSz cx="6858000" cy="9144000"/>
  <p:embeddedFontLst>
    <p:embeddedFont>
      <p:font typeface="Nunito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d4e99dfb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d4e99dfb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d4e99dfb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d4e99dfb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d4e99dfb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d4e99dfb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d4e99dfb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d4e99dfb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d4e99dfbd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d4e99dfbd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d4e99dfbd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d4e99dfbd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19" y="212084"/>
            <a:ext cx="2243522" cy="1024217"/>
          </a:xfrm>
          <a:prstGeom prst="rect">
            <a:avLst/>
          </a:prstGeom>
        </p:spPr>
      </p:pic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2375650" y="864412"/>
            <a:ext cx="4445100" cy="1316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Insurance Management</a:t>
            </a:r>
            <a:r>
              <a:rPr lang="en-IN" dirty="0" smtClean="0"/>
              <a:t> System </a:t>
            </a:r>
            <a:r>
              <a:rPr lang="en-IN" sz="1800" dirty="0" smtClean="0"/>
              <a:t>(08-08-2022)</a:t>
            </a:r>
            <a:endParaRPr sz="1800" dirty="0"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5939125" y="2935025"/>
            <a:ext cx="2203800" cy="1908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Mohan Dongara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Bhargav Reddy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Akash Pawade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039" y="212084"/>
            <a:ext cx="2595562" cy="793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910590" y="15134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STATISTICS</a:t>
            </a:r>
            <a:endParaRPr dirty="0"/>
          </a:p>
        </p:txBody>
      </p:sp>
      <p:sp>
        <p:nvSpPr>
          <p:cNvPr id="160" name="Google Shape;160;p18"/>
          <p:cNvSpPr txBox="1">
            <a:spLocks noGrp="1"/>
          </p:cNvSpPr>
          <p:nvPr>
            <p:ph type="body" idx="1"/>
          </p:nvPr>
        </p:nvSpPr>
        <p:spPr>
          <a:xfrm>
            <a:off x="910590" y="24680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en" dirty="0" smtClean="0"/>
              <a:t>Database (5 Tables)</a:t>
            </a:r>
          </a:p>
          <a:p>
            <a:pPr marL="285750" indent="-285750"/>
            <a:r>
              <a:rPr lang="en" dirty="0" smtClean="0"/>
              <a:t>SpringBoot (4 Entities , 4 Repositories)</a:t>
            </a:r>
          </a:p>
          <a:p>
            <a:pPr marL="285750" indent="-285750"/>
            <a:r>
              <a:rPr lang="en" dirty="0" smtClean="0"/>
              <a:t>Angular (Classes,Components,Service)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95" y="317725"/>
            <a:ext cx="2688569" cy="6523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9" y="217522"/>
            <a:ext cx="2243522" cy="1024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2780" y="845600"/>
            <a:ext cx="2164080" cy="58696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ER Diagram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1" y="238229"/>
            <a:ext cx="2133600" cy="767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420" y="238229"/>
            <a:ext cx="1737359" cy="660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79" y="1333500"/>
            <a:ext cx="5791201" cy="352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330" y="700820"/>
            <a:ext cx="7505700" cy="480280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2" y="100744"/>
            <a:ext cx="8964898" cy="504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2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845599"/>
            <a:ext cx="7505700" cy="37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7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381000"/>
            <a:ext cx="2810933" cy="592667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Browse Policies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49" y="973667"/>
            <a:ext cx="7401828" cy="379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7814" y="250257"/>
            <a:ext cx="3667225" cy="529389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List of Health Policies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17" y="856649"/>
            <a:ext cx="8037095" cy="38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5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214" y="442763"/>
            <a:ext cx="2916454" cy="54864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Create Account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8" y="991404"/>
            <a:ext cx="7975600" cy="368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4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0" y="347133"/>
            <a:ext cx="2243668" cy="55033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Login Page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7" y="897467"/>
            <a:ext cx="8034866" cy="377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3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1667" y="355600"/>
            <a:ext cx="2988732" cy="55033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After Logging In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6" y="1585172"/>
            <a:ext cx="3708400" cy="2199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533" y="1585172"/>
            <a:ext cx="3852333" cy="21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0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733" y="313268"/>
            <a:ext cx="5655733" cy="507999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Appling Health policy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43" y="1728129"/>
            <a:ext cx="3818773" cy="2150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134" y="1728129"/>
            <a:ext cx="4216399" cy="215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7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     PROBLEM STATEMENT</a:t>
            </a:r>
            <a:endParaRPr dirty="0"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-US" sz="1600" dirty="0" smtClean="0"/>
              <a:t>Build </a:t>
            </a:r>
            <a:r>
              <a:rPr lang="en-US" sz="1600" dirty="0"/>
              <a:t>a web system that can manage insurance payments and allow users to sign up for </a:t>
            </a:r>
            <a:r>
              <a:rPr lang="en-US" sz="1600" dirty="0" smtClean="0"/>
              <a:t>a  variety </a:t>
            </a:r>
            <a:r>
              <a:rPr lang="en-US" sz="1600" dirty="0"/>
              <a:t>of insurance plans falling under two categories, health and home insurance</a:t>
            </a:r>
            <a:r>
              <a:rPr lang="en-US" sz="1600" dirty="0" smtClean="0"/>
              <a:t>.</a:t>
            </a:r>
          </a:p>
          <a:p>
            <a:pPr marL="146050" lvl="0" indent="0">
              <a:buNone/>
            </a:pPr>
            <a:endParaRPr lang="en-US" sz="1600" dirty="0" smtClean="0"/>
          </a:p>
          <a:p>
            <a:pPr lvl="0"/>
            <a:r>
              <a:rPr lang="en-US" sz="1600" dirty="0"/>
              <a:t>The health insurance part of the website should be able to contain a variety of </a:t>
            </a:r>
            <a:r>
              <a:rPr lang="en-US" sz="1600" dirty="0" smtClean="0"/>
              <a:t>insurance plans</a:t>
            </a:r>
            <a:r>
              <a:rPr lang="en-US" sz="1600" dirty="0"/>
              <a:t>, each of which have a structure for premium payment, a list of covered illnesses and </a:t>
            </a:r>
            <a:r>
              <a:rPr lang="en-US" sz="1600" dirty="0" smtClean="0"/>
              <a:t>a list </a:t>
            </a:r>
            <a:r>
              <a:rPr lang="en-US" sz="1600" dirty="0"/>
              <a:t>of covered </a:t>
            </a:r>
            <a:r>
              <a:rPr lang="en-US" sz="1600" dirty="0" smtClean="0"/>
              <a:t>hospitals and the Home Insurance with city and areas covered 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972" y="238229"/>
            <a:ext cx="2688569" cy="6523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9" y="238229"/>
            <a:ext cx="2243522" cy="1024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467" y="347134"/>
            <a:ext cx="8170333" cy="55033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After Appling Policy Goes To Pending Status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7" y="1684420"/>
            <a:ext cx="3759417" cy="2329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633" y="1684420"/>
            <a:ext cx="3869355" cy="232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9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301" y="433138"/>
            <a:ext cx="5149516" cy="62564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Paying premium after approval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9" y="1617045"/>
            <a:ext cx="3917483" cy="2218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756" y="1617044"/>
            <a:ext cx="3927107" cy="221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8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0" y="520700"/>
            <a:ext cx="2692400" cy="660400"/>
          </a:xfrm>
        </p:spPr>
        <p:txBody>
          <a:bodyPr/>
          <a:lstStyle/>
          <a:p>
            <a:r>
              <a:rPr lang="en-IN" dirty="0" smtClean="0"/>
              <a:t>After Payment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40" y="1402080"/>
            <a:ext cx="6880860" cy="297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0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4700" y="601980"/>
            <a:ext cx="2438400" cy="61722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Admin Access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8" y="1799924"/>
            <a:ext cx="3828924" cy="2338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74" y="1827710"/>
            <a:ext cx="4063792" cy="231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9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280160"/>
            <a:ext cx="3909060" cy="2423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377" y="1280160"/>
            <a:ext cx="3859729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7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                              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                     Thank  You</a:t>
            </a:r>
            <a:endParaRPr dirty="0"/>
          </a:p>
        </p:txBody>
      </p:sp>
      <p:sp>
        <p:nvSpPr>
          <p:cNvPr id="187" name="Google Shape;187;p2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/>
              <a:t>                                                                   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39" y="238229"/>
            <a:ext cx="2243522" cy="1024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795" y="249145"/>
            <a:ext cx="2688569" cy="6523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819150" y="112538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                 Introduction</a:t>
            </a:r>
            <a:endParaRPr dirty="0"/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1"/>
          </p:nvPr>
        </p:nvSpPr>
        <p:spPr>
          <a:xfrm>
            <a:off x="643890" y="207998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IN" sz="1800" dirty="0"/>
              <a:t>Our system manages </a:t>
            </a:r>
            <a:r>
              <a:rPr lang="en-IN" sz="1800" dirty="0" smtClean="0"/>
              <a:t>two </a:t>
            </a:r>
            <a:r>
              <a:rPr lang="en-IN" sz="1800" dirty="0"/>
              <a:t>types of Insurance Policies (Home and Health Insurance)</a:t>
            </a:r>
          </a:p>
          <a:p>
            <a:r>
              <a:rPr lang="en-IN" sz="1800" dirty="0"/>
              <a:t>In Home Insurance we have </a:t>
            </a:r>
            <a:r>
              <a:rPr lang="en-IN" sz="1800" dirty="0" smtClean="0"/>
              <a:t>list </a:t>
            </a:r>
            <a:r>
              <a:rPr lang="en-IN" sz="1800" dirty="0"/>
              <a:t>of </a:t>
            </a:r>
            <a:r>
              <a:rPr lang="en-IN" sz="1800" dirty="0" smtClean="0"/>
              <a:t>Home </a:t>
            </a:r>
            <a:r>
              <a:rPr lang="en-IN" sz="1800" dirty="0"/>
              <a:t>insurance policies</a:t>
            </a:r>
          </a:p>
          <a:p>
            <a:r>
              <a:rPr lang="en-IN" sz="1800" dirty="0"/>
              <a:t>In Health insurance we have list of H</a:t>
            </a:r>
            <a:r>
              <a:rPr lang="en-IN" sz="1800" dirty="0" smtClean="0"/>
              <a:t>ealth </a:t>
            </a:r>
            <a:r>
              <a:rPr lang="en-IN" sz="1800" dirty="0"/>
              <a:t>insurance </a:t>
            </a:r>
            <a:r>
              <a:rPr lang="en-IN" sz="1800" dirty="0" smtClean="0"/>
              <a:t>policies</a:t>
            </a:r>
            <a:endParaRPr lang="en-IN" sz="18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" y="207981"/>
            <a:ext cx="2243522" cy="1024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75" y="328910"/>
            <a:ext cx="2688569" cy="6523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956310" y="1089660"/>
            <a:ext cx="7505700" cy="807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                 Approach</a:t>
            </a:r>
            <a:endParaRPr dirty="0"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>
            <a:off x="495300" y="1897380"/>
            <a:ext cx="8050530" cy="3082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sz="1600" dirty="0" smtClean="0"/>
              <a:t>First we learnt how Insurance Policies work and then we framed an idea how the flow of our system should work</a:t>
            </a:r>
            <a:endParaRPr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N" sz="1600" dirty="0" smtClean="0"/>
              <a:t> Then we gathered the information required for our Database , Backend and Frontend</a:t>
            </a:r>
            <a:endParaRPr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 dirty="0" smtClean="0"/>
              <a:t>Then we decided what are the tables required in our database and created</a:t>
            </a:r>
            <a:endParaRPr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N" sz="1600" dirty="0" smtClean="0"/>
              <a:t>W</a:t>
            </a:r>
            <a:r>
              <a:rPr lang="en" sz="1600" dirty="0" smtClean="0"/>
              <a:t>e used springboot to bring the data from database in the form of JSON </a:t>
            </a:r>
            <a:endParaRPr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N" sz="1600" dirty="0" smtClean="0"/>
              <a:t>Finally we started working with front end pages with angular and integrated all the things and developed a working Digital Insurance Management System</a:t>
            </a:r>
            <a:endParaRPr sz="1600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35" y="255710"/>
            <a:ext cx="2688569" cy="6523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39" y="255710"/>
            <a:ext cx="2243522" cy="1024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9" y="1097280"/>
            <a:ext cx="8239226" cy="3561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01" y="207652"/>
            <a:ext cx="1920658" cy="699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257065"/>
            <a:ext cx="2382671" cy="74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6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77" y="238230"/>
            <a:ext cx="1891782" cy="83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676" y="238231"/>
            <a:ext cx="2430729" cy="724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7" b="53077"/>
          <a:stretch/>
        </p:blipFill>
        <p:spPr>
          <a:xfrm>
            <a:off x="1482292" y="962526"/>
            <a:ext cx="6285296" cy="341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9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6" y="238229"/>
            <a:ext cx="1901408" cy="724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660" y="238229"/>
            <a:ext cx="3008313" cy="801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8" r="37581" b="13382"/>
          <a:stretch/>
        </p:blipFill>
        <p:spPr>
          <a:xfrm>
            <a:off x="1511166" y="895149"/>
            <a:ext cx="5727032" cy="399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9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590550" y="1322901"/>
            <a:ext cx="7505700" cy="6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CHALLENGES</a:t>
            </a:r>
            <a:endParaRPr dirty="0"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1"/>
          </p:nvPr>
        </p:nvSpPr>
        <p:spPr>
          <a:xfrm>
            <a:off x="861060" y="2072640"/>
            <a:ext cx="7258050" cy="3364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en-IN" sz="1600" dirty="0" smtClean="0"/>
              <a:t>When user applies for a policy the data should be routing to Admin and when admin accepts the request the same data again re-routing to user again</a:t>
            </a:r>
          </a:p>
          <a:p>
            <a:pPr marL="285750" indent="-285750"/>
            <a:r>
              <a:rPr lang="en-IN" sz="1600" dirty="0" smtClean="0"/>
              <a:t>We have faced so many challenges but this was the main challenge 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9" y="298683"/>
            <a:ext cx="2243522" cy="1024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55" y="328910"/>
            <a:ext cx="2688569" cy="6523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1112520"/>
            <a:ext cx="7505700" cy="716280"/>
          </a:xfrm>
        </p:spPr>
        <p:txBody>
          <a:bodyPr/>
          <a:lstStyle/>
          <a:p>
            <a:r>
              <a:rPr lang="en-IN" dirty="0" smtClean="0"/>
              <a:t>Learnings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600" dirty="0" smtClean="0"/>
              <a:t>Database design </a:t>
            </a:r>
          </a:p>
          <a:p>
            <a:r>
              <a:rPr lang="en-IN" sz="1600" dirty="0" smtClean="0"/>
              <a:t>API</a:t>
            </a:r>
          </a:p>
          <a:p>
            <a:r>
              <a:rPr lang="en-IN" sz="1600" dirty="0" smtClean="0"/>
              <a:t>Retrieving the data from database and combining with frontend by applying logics we organized our data according to our requirement</a:t>
            </a:r>
          </a:p>
          <a:p>
            <a:pPr marL="14605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226695"/>
            <a:ext cx="1917382" cy="618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8" y="226696"/>
            <a:ext cx="1993582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336</Words>
  <Application>Microsoft Office PowerPoint</Application>
  <PresentationFormat>On-screen Show (16:9)</PresentationFormat>
  <Paragraphs>45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Nunito</vt:lpstr>
      <vt:lpstr>Calibri</vt:lpstr>
      <vt:lpstr>Shift</vt:lpstr>
      <vt:lpstr>Insurance Management System (08-08-2022)</vt:lpstr>
      <vt:lpstr>                   PROBLEM STATEMENT</vt:lpstr>
      <vt:lpstr>                         Introduction</vt:lpstr>
      <vt:lpstr>                         Approach</vt:lpstr>
      <vt:lpstr>PowerPoint Presentation</vt:lpstr>
      <vt:lpstr>PowerPoint Presentation</vt:lpstr>
      <vt:lpstr>PowerPoint Presentation</vt:lpstr>
      <vt:lpstr>CHALLENGES</vt:lpstr>
      <vt:lpstr>Learnings</vt:lpstr>
      <vt:lpstr>STATISTICS</vt:lpstr>
      <vt:lpstr>ER Diagram</vt:lpstr>
      <vt:lpstr>PowerPoint Presentation</vt:lpstr>
      <vt:lpstr>PowerPoint Presentation</vt:lpstr>
      <vt:lpstr>Browse Policies</vt:lpstr>
      <vt:lpstr>List of Health Policies</vt:lpstr>
      <vt:lpstr>Create Account</vt:lpstr>
      <vt:lpstr>Login Page</vt:lpstr>
      <vt:lpstr>After Logging In</vt:lpstr>
      <vt:lpstr>Appling Health policy</vt:lpstr>
      <vt:lpstr>After Appling Policy Goes To Pending Status</vt:lpstr>
      <vt:lpstr>Paying premium after approval</vt:lpstr>
      <vt:lpstr>After Payment</vt:lpstr>
      <vt:lpstr>Admin Access</vt:lpstr>
      <vt:lpstr>PowerPoint Presentation</vt:lpstr>
      <vt:lpstr>                                                                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Insurance Management</dc:title>
  <dc:creator>localadmin</dc:creator>
  <cp:lastModifiedBy>localadmin</cp:lastModifiedBy>
  <cp:revision>25</cp:revision>
  <dcterms:modified xsi:type="dcterms:W3CDTF">2022-08-08T05:24:17Z</dcterms:modified>
</cp:coreProperties>
</file>